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Proxima Nova" panose="020B0604020202020204" charset="0"/>
      <p:regular r:id="rId28"/>
      <p:bold r:id="rId29"/>
      <p:italic r:id="rId30"/>
      <p:boldItalic r:id="rId31"/>
    </p:embeddedFont>
    <p:embeddedFont>
      <p:font typeface="Raleway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M0247sbiA6lAncU+3GtpVbaH/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900" y="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5aqFQQVBWU&amp;t=8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Link to </a:t>
            </a:r>
            <a:r>
              <a:rPr lang="en-US" dirty="0" err="1"/>
              <a:t>Youtube</a:t>
            </a:r>
            <a:r>
              <a:rPr lang="en-US" dirty="0"/>
              <a:t> video: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https://www.youtube.com/watch?v=15aqFQQVBWU&amp;t=8s</a:t>
            </a:r>
            <a:r>
              <a:rPr lang="en-US" dirty="0"/>
              <a:t> 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Link to color picker software: https://htmlcolorcodes.com/color-picker/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2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3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30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5aqFQQVBWU?start=8&amp;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tmlcolorcodes.com/color-pick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US"/>
              <a:t>CodeX and RGB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Setting pixels to any color using RGB tuples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RGB – Part 1</a:t>
            </a:r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4262218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Define a new function that will light the pixels a color you define using a tuple.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Name the function the color you selected.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Code the function to turn all pixels that color.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Include a third argument for the brightness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5" name="Google Shape;13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3004" y="647516"/>
            <a:ext cx="3283663" cy="3271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RGB – Part 1</a:t>
            </a:r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4262218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Call the function at least once in the main program.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Run the program and make sure the code works properly.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2" name="Google Shape;14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7265" y="1068425"/>
            <a:ext cx="2645267" cy="2129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RGB – Part 2</a:t>
            </a:r>
            <a:endParaRPr/>
          </a:p>
        </p:txBody>
      </p:sp>
      <p:sp>
        <p:nvSpPr>
          <p:cNvPr id="148" name="Google Shape;148;p12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2913934" cy="224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936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Pick another color using the color-picker software.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936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936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Identify the RGB triplet.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936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936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" name="Google Shape;149;p12"/>
          <p:cNvSpPr txBox="1"/>
          <p:nvPr/>
        </p:nvSpPr>
        <p:spPr>
          <a:xfrm>
            <a:off x="369050" y="3672257"/>
            <a:ext cx="77250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Add another function to your code for this color.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0334" y="372774"/>
            <a:ext cx="5573272" cy="325856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2"/>
          <p:cNvSpPr/>
          <p:nvPr/>
        </p:nvSpPr>
        <p:spPr>
          <a:xfrm>
            <a:off x="7755466" y="1433249"/>
            <a:ext cx="905933" cy="62339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RGB – Part 2</a:t>
            </a:r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4262218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Call the function at least once in the main program.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Run the program and make sure the code works properly.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8" name="Google Shape;1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630" y="1068425"/>
            <a:ext cx="2432170" cy="3202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RGB – Part 3</a:t>
            </a:r>
            <a:br>
              <a:rPr lang="en-US"/>
            </a:br>
            <a:r>
              <a:rPr lang="en-US"/>
              <a:t>Random RGB values</a:t>
            </a:r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body" idx="1"/>
          </p:nvPr>
        </p:nvSpPr>
        <p:spPr>
          <a:xfrm>
            <a:off x="311700" y="1334150"/>
            <a:ext cx="3524100" cy="3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2120">
                <a:latin typeface="Proxima Nova"/>
                <a:ea typeface="Proxima Nova"/>
                <a:cs typeface="Proxima Nova"/>
                <a:sym typeface="Proxima Nova"/>
              </a:rPr>
              <a:t>If you want to try something new, generate random numbers for R, G and B and see what color happens!</a:t>
            </a:r>
            <a:endParaRPr sz="212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en-US" sz="2120">
                <a:latin typeface="Proxima Nova"/>
                <a:ea typeface="Proxima Nova"/>
                <a:cs typeface="Proxima Nova"/>
                <a:sym typeface="Proxima Nova"/>
              </a:rPr>
              <a:t>Everytime you run the code,  you should get a different color. </a:t>
            </a:r>
            <a:endParaRPr sz="212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5" name="Google Shape;16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5575" y="560625"/>
            <a:ext cx="3322257" cy="39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4"/>
          <p:cNvSpPr/>
          <p:nvPr/>
        </p:nvSpPr>
        <p:spPr>
          <a:xfrm>
            <a:off x="4711925" y="1176500"/>
            <a:ext cx="3322200" cy="315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4"/>
          <p:cNvSpPr/>
          <p:nvPr/>
        </p:nvSpPr>
        <p:spPr>
          <a:xfrm>
            <a:off x="4715600" y="2018650"/>
            <a:ext cx="3322200" cy="1098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RGB – Part 3</a:t>
            </a:r>
            <a:br>
              <a:rPr lang="en-US"/>
            </a:br>
            <a:r>
              <a:rPr lang="en-US"/>
              <a:t>Random RGB values</a:t>
            </a:r>
            <a:endParaRPr/>
          </a:p>
        </p:txBody>
      </p:sp>
      <p:sp>
        <p:nvSpPr>
          <p:cNvPr id="173" name="Google Shape;173;p15"/>
          <p:cNvSpPr txBox="1">
            <a:spLocks noGrp="1"/>
          </p:cNvSpPr>
          <p:nvPr>
            <p:ph type="body" idx="1"/>
          </p:nvPr>
        </p:nvSpPr>
        <p:spPr>
          <a:xfrm>
            <a:off x="311700" y="1334150"/>
            <a:ext cx="6808768" cy="3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2120">
                <a:latin typeface="Proxima Nova"/>
                <a:ea typeface="Proxima Nova"/>
                <a:cs typeface="Proxima Nova"/>
                <a:sym typeface="Proxima Nova"/>
              </a:rPr>
              <a:t>A new library is needed for 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2120">
                <a:latin typeface="Proxima Nova"/>
                <a:ea typeface="Proxima Nova"/>
                <a:cs typeface="Proxima Nova"/>
                <a:sym typeface="Proxima Nova"/>
              </a:rPr>
              <a:t>random values.</a:t>
            </a:r>
            <a:endParaRPr/>
          </a:p>
          <a:p>
            <a:pPr marL="3429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Char char="●"/>
            </a:pPr>
            <a:r>
              <a:rPr lang="en-US" sz="212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-US" sz="2120" b="1">
                <a:latin typeface="Proxima Nova"/>
                <a:ea typeface="Proxima Nova"/>
                <a:cs typeface="Proxima Nova"/>
                <a:sym typeface="Proxima Nova"/>
              </a:rPr>
              <a:t>random</a:t>
            </a:r>
            <a:r>
              <a:rPr lang="en-US" sz="2120">
                <a:latin typeface="Proxima Nova"/>
                <a:ea typeface="Proxima Nova"/>
                <a:cs typeface="Proxima Nova"/>
                <a:sym typeface="Proxima Nova"/>
              </a:rPr>
              <a:t> library has several functions. The one you will use today is randrange().</a:t>
            </a:r>
            <a:endParaRPr/>
          </a:p>
          <a:p>
            <a:pPr marL="3429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Char char="●"/>
            </a:pPr>
            <a:r>
              <a:rPr lang="en-US" sz="2120">
                <a:latin typeface="Proxima Nova"/>
                <a:ea typeface="Proxima Nova"/>
                <a:cs typeface="Proxima Nova"/>
                <a:sym typeface="Proxima Nova"/>
              </a:rPr>
              <a:t>It will generate a random value between 0 and up to but not including the number in parenthesis. </a:t>
            </a:r>
            <a:endParaRPr/>
          </a:p>
          <a:p>
            <a:pPr marL="3429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Char char="●"/>
            </a:pPr>
            <a:r>
              <a:rPr lang="en-US" sz="2120">
                <a:latin typeface="Proxima Nova"/>
                <a:ea typeface="Proxima Nova"/>
                <a:cs typeface="Proxima Nova"/>
                <a:sym typeface="Proxima Nova"/>
              </a:rPr>
              <a:t>So </a:t>
            </a:r>
            <a:r>
              <a:rPr lang="en-US" sz="2120" b="1">
                <a:latin typeface="Proxima Nova"/>
                <a:ea typeface="Proxima Nova"/>
                <a:cs typeface="Proxima Nova"/>
                <a:sym typeface="Proxima Nova"/>
              </a:rPr>
              <a:t>randrange(256) </a:t>
            </a:r>
            <a:r>
              <a:rPr lang="en-US" sz="2120">
                <a:latin typeface="Proxima Nova"/>
                <a:ea typeface="Proxima Nova"/>
                <a:cs typeface="Proxima Nova"/>
                <a:sym typeface="Proxima Nova"/>
              </a:rPr>
              <a:t>will generate a number between 0 and 255, the range of RGB colors!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212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4" name="Google Shape;174;p15"/>
          <p:cNvPicPr preferRelativeResize="0"/>
          <p:nvPr/>
        </p:nvPicPr>
        <p:blipFill rotWithShape="1">
          <a:blip r:embed="rId3">
            <a:alphaModFix/>
          </a:blip>
          <a:srcRect b="71997"/>
          <a:stretch/>
        </p:blipFill>
        <p:spPr>
          <a:xfrm>
            <a:off x="4715575" y="560625"/>
            <a:ext cx="3322257" cy="10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5"/>
          <p:cNvSpPr/>
          <p:nvPr/>
        </p:nvSpPr>
        <p:spPr>
          <a:xfrm>
            <a:off x="4711925" y="1176500"/>
            <a:ext cx="3322200" cy="315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RGB – Part 3</a:t>
            </a:r>
            <a:endParaRPr/>
          </a:p>
        </p:txBody>
      </p:sp>
      <p:sp>
        <p:nvSpPr>
          <p:cNvPr id="181" name="Google Shape;181;p16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4262218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Define a new function that will light the pixels a random color.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Name the function the color you selected.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Code the function to turn all pixels the same random color.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Optional: Include a third argument for the brightness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2" name="Google Shape;18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3477" y="589288"/>
            <a:ext cx="2968256" cy="376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RGB – Part 3</a:t>
            </a:r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4262218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Call the function at least once in the main program.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Run the program and make sure the code works properly.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9" name="Google Shape;18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3831" y="638191"/>
            <a:ext cx="2397427" cy="2663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US"/>
              <a:t>Are you ready for a challenge?</a:t>
            </a:r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     If you have time, try one (or more) of these challenges. They can be completed in any order.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Challenge #1</a:t>
            </a:r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4262218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Do you see that the pixels stay on after the program ends?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Define a function that will turn off the pixels (color = BLACK).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Then call the function at the end of the main program. </a:t>
            </a:r>
            <a:endParaRPr/>
          </a:p>
        </p:txBody>
      </p:sp>
      <p:pic>
        <p:nvPicPr>
          <p:cNvPr id="202" name="Google Shape;2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9525" y="1160586"/>
            <a:ext cx="2591041" cy="288675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9"/>
          <p:cNvSpPr/>
          <p:nvPr/>
        </p:nvSpPr>
        <p:spPr>
          <a:xfrm>
            <a:off x="5299525" y="3632200"/>
            <a:ext cx="1499208" cy="2286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What is RGB?</a:t>
            </a:r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3139075" y="1152475"/>
            <a:ext cx="5693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RGB stands for Red, Green, Blue.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Find out more by watching the short video on the next slide. </a:t>
            </a:r>
            <a:r>
              <a:rPr lang="en-US"/>
              <a:t> </a:t>
            </a:r>
            <a:endParaRPr/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220825"/>
            <a:ext cx="2834276" cy="212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Challenge #2</a:t>
            </a:r>
            <a:endParaRPr/>
          </a:p>
        </p:txBody>
      </p:sp>
      <p:sp>
        <p:nvSpPr>
          <p:cNvPr id="209" name="Google Shape;209;p20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5202018" cy="17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You generated random numbers for the RGB colors. What about a random brightness?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0" name="Google Shape;21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4024" y="1068425"/>
            <a:ext cx="2935636" cy="17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 txBox="1"/>
          <p:nvPr/>
        </p:nvSpPr>
        <p:spPr>
          <a:xfrm>
            <a:off x="440267" y="2929467"/>
            <a:ext cx="8159393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Select an already-defined function for a color.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Add a variable for brightness, and assign its value by generating a random number between 0 and 100.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variable in the pixels.set() command.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Challenge #3</a:t>
            </a:r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body" idx="1"/>
          </p:nvPr>
        </p:nvSpPr>
        <p:spPr>
          <a:xfrm>
            <a:off x="369049" y="1068425"/>
            <a:ext cx="8080684" cy="347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Right now all the pixels are the same color.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Define a function that will set all four pixels to different colors.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There are many different ways to do this: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Use the pre-defined colors instead of a variable in each pixels.set()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Use tuples instead of a variable in each pixels.set()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Get a random color for each pixel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Or any combination of these suggestions.</a:t>
            </a:r>
            <a:endParaRPr/>
          </a:p>
          <a:p>
            <a:pPr marL="3429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311700" y="1170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Code.org video on pixels</a:t>
            </a:r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1880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Watch from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0:45 to 2:35</a:t>
            </a:r>
            <a:r>
              <a:rPr lang="en-US"/>
              <a:t> </a:t>
            </a:r>
            <a:endParaRPr/>
          </a:p>
        </p:txBody>
      </p:sp>
      <p:pic>
        <p:nvPicPr>
          <p:cNvPr id="2" name="Online Media 1" title="Images, Pixels and RGB">
            <a:hlinkClick r:id="" action="ppaction://media"/>
            <a:extLst>
              <a:ext uri="{FF2B5EF4-FFF2-40B4-BE49-F238E27FC236}">
                <a16:creationId xmlns:a16="http://schemas.microsoft.com/office/drawing/2014/main" id="{67B7F91B-6E49-AD46-1F10-CFB0D65F25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6863" y="730494"/>
            <a:ext cx="6870557" cy="3881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Getting RGB values</a:t>
            </a: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792775" y="1152475"/>
            <a:ext cx="6162000" cy="3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The video mentions </a:t>
            </a:r>
            <a:r>
              <a:rPr lang="en-US" sz="2300" b="1">
                <a:latin typeface="Proxima Nova"/>
                <a:ea typeface="Proxima Nova"/>
                <a:cs typeface="Proxima Nova"/>
                <a:sym typeface="Proxima Nova"/>
              </a:rPr>
              <a:t>triplets</a:t>
            </a: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 of numbers.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 Python, the triplet is called a </a:t>
            </a: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tuple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Each number in the triplet (or tuple) represents a value in RGB.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         = ( 47, 147, 181)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746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The first number is the amount of red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746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The second number is the amount of green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746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The third number is the amount of blue  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225" y="1303121"/>
            <a:ext cx="2497774" cy="187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0475" y="2643050"/>
            <a:ext cx="51435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Getting RGB values</a:t>
            </a:r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body" idx="1"/>
          </p:nvPr>
        </p:nvSpPr>
        <p:spPr>
          <a:xfrm>
            <a:off x="5430725" y="1152475"/>
            <a:ext cx="3524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Use 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online software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to select a color and find the RGB colors.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(47, 147, 181)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1" name="Google Shape;9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220825"/>
            <a:ext cx="5186375" cy="3020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"/>
          <p:cNvSpPr/>
          <p:nvPr/>
        </p:nvSpPr>
        <p:spPr>
          <a:xfrm>
            <a:off x="4218700" y="2285550"/>
            <a:ext cx="845400" cy="56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Using RGB values</a:t>
            </a:r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3524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Set your own colors by changing the color value to a tuple instead of a built-in color: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color = (47, 147, 181)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17647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You can do this throughout the program, as often as you want. Or set the value in the pixels.set command.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9" name="Google Shape;9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3675" y="590225"/>
            <a:ext cx="3693550" cy="372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6"/>
          <p:cNvSpPr/>
          <p:nvPr/>
        </p:nvSpPr>
        <p:spPr>
          <a:xfrm>
            <a:off x="4820300" y="959725"/>
            <a:ext cx="2847600" cy="315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6529525" y="2954725"/>
            <a:ext cx="1572000" cy="315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6"/>
          <p:cNvCxnSpPr>
            <a:endCxn id="100" idx="1"/>
          </p:cNvCxnSpPr>
          <p:nvPr/>
        </p:nvCxnSpPr>
        <p:spPr>
          <a:xfrm rot="10800000" flipH="1">
            <a:off x="2662400" y="1117375"/>
            <a:ext cx="2157900" cy="1419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3" name="Google Shape;103;p6"/>
          <p:cNvCxnSpPr>
            <a:endCxn id="101" idx="1"/>
          </p:cNvCxnSpPr>
          <p:nvPr/>
        </p:nvCxnSpPr>
        <p:spPr>
          <a:xfrm rot="10800000" flipH="1">
            <a:off x="2297725" y="3112375"/>
            <a:ext cx="4231800" cy="721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Using RGB values</a:t>
            </a:r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3524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You can add a third value in the pixels.set() command, which determines the brightness.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Brightness values are from 0 to 100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0" name="Google Shape;1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547" y="708450"/>
            <a:ext cx="3833578" cy="341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7"/>
          <p:cNvCxnSpPr>
            <a:endCxn id="112" idx="1"/>
          </p:cNvCxnSpPr>
          <p:nvPr/>
        </p:nvCxnSpPr>
        <p:spPr>
          <a:xfrm rot="10800000" flipH="1">
            <a:off x="3691175" y="1440525"/>
            <a:ext cx="3336300" cy="1004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2" name="Google Shape;112;p7"/>
          <p:cNvSpPr/>
          <p:nvPr/>
        </p:nvSpPr>
        <p:spPr>
          <a:xfrm>
            <a:off x="7027475" y="1282875"/>
            <a:ext cx="472800" cy="315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RGB – Part 1</a:t>
            </a:r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3672598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Open the </a:t>
            </a:r>
            <a:r>
              <a:rPr lang="en-US" sz="2200" b="1" i="1">
                <a:latin typeface="Proxima Nova"/>
                <a:ea typeface="Proxima Nova"/>
                <a:cs typeface="Proxima Nova"/>
                <a:sym typeface="Proxima Nova"/>
              </a:rPr>
              <a:t>Pixels1_functions 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program from the last lesson. </a:t>
            </a:r>
            <a:r>
              <a:rPr lang="en-US" sz="22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sandbox!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Save the program as </a:t>
            </a:r>
            <a:r>
              <a:rPr lang="en-US" sz="2200" b="1" i="1">
                <a:latin typeface="Proxima Nova"/>
                <a:ea typeface="Proxima Nova"/>
                <a:cs typeface="Proxima Nova"/>
                <a:sym typeface="Proxima Nova"/>
              </a:rPr>
              <a:t>Pixels1_RGB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Use “Save As…”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171" y="266378"/>
            <a:ext cx="2495898" cy="4610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RGB – Part 1</a:t>
            </a:r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2913934" cy="224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Pick a color using the color-picker software.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Identify the RGB triplet.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9"/>
          <p:cNvSpPr txBox="1"/>
          <p:nvPr/>
        </p:nvSpPr>
        <p:spPr>
          <a:xfrm>
            <a:off x="369050" y="3672257"/>
            <a:ext cx="772508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The RGB triplet is also called a tuple in Python. A tuple is like a list with values that don’t change.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3150" y="210575"/>
            <a:ext cx="5649454" cy="326075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9"/>
          <p:cNvSpPr/>
          <p:nvPr/>
        </p:nvSpPr>
        <p:spPr>
          <a:xfrm>
            <a:off x="7780866" y="1289968"/>
            <a:ext cx="905933" cy="62339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On-screen Show (16:9)</PresentationFormat>
  <Paragraphs>93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Proxima Nova</vt:lpstr>
      <vt:lpstr>Arial</vt:lpstr>
      <vt:lpstr>Calibri</vt:lpstr>
      <vt:lpstr>Montserrat</vt:lpstr>
      <vt:lpstr>Raleway</vt:lpstr>
      <vt:lpstr>Plum</vt:lpstr>
      <vt:lpstr>CodeX and RGB</vt:lpstr>
      <vt:lpstr>What is RGB?</vt:lpstr>
      <vt:lpstr>Code.org video on pixels</vt:lpstr>
      <vt:lpstr>Getting RGB values</vt:lpstr>
      <vt:lpstr>Getting RGB values</vt:lpstr>
      <vt:lpstr>Using RGB values</vt:lpstr>
      <vt:lpstr>Using RGB values</vt:lpstr>
      <vt:lpstr>RGB – Part 1</vt:lpstr>
      <vt:lpstr>RGB – Part 1</vt:lpstr>
      <vt:lpstr>RGB – Part 1</vt:lpstr>
      <vt:lpstr>RGB – Part 1</vt:lpstr>
      <vt:lpstr>RGB – Part 2</vt:lpstr>
      <vt:lpstr>RGB – Part 2</vt:lpstr>
      <vt:lpstr>RGB – Part 3 Random RGB values</vt:lpstr>
      <vt:lpstr>RGB – Part 3 Random RGB values</vt:lpstr>
      <vt:lpstr>RGB – Part 3</vt:lpstr>
      <vt:lpstr>RGB – Part 3</vt:lpstr>
      <vt:lpstr>Are you ready for a challenge?</vt:lpstr>
      <vt:lpstr>Challenge #1</vt:lpstr>
      <vt:lpstr>Challenge #2</vt:lpstr>
      <vt:lpstr>Challenge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2025-05-07T04:54:58Z</dcterms:modified>
</cp:coreProperties>
</file>